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9"/>
  </p:notesMasterIdLst>
  <p:sldIdLst>
    <p:sldId id="257" r:id="rId4"/>
    <p:sldId id="383" r:id="rId5"/>
    <p:sldId id="381" r:id="rId6"/>
    <p:sldId id="370" r:id="rId7"/>
    <p:sldId id="358" r:id="rId8"/>
  </p:sldIdLst>
  <p:sldSz cx="9144000" cy="6858000" type="screen4x3"/>
  <p:notesSz cx="6797675" cy="9929813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entury Gothic" panose="020B0502020202020204" pitchFamily="34" charset="0"/>
      <p:regular r:id="rId14"/>
      <p:bold r:id="rId15"/>
      <p:italic r:id="rId16"/>
      <p:boldItalic r:id="rId17"/>
    </p:embeddedFont>
    <p:embeddedFont>
      <p:font typeface="Roboto" panose="020B060402020202020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579" userDrawn="1">
          <p15:clr>
            <a:srgbClr val="A4A3A4"/>
          </p15:clr>
        </p15:guide>
        <p15:guide id="4" orient="horz" pos="640" userDrawn="1">
          <p15:clr>
            <a:srgbClr val="A4A3A4"/>
          </p15:clr>
        </p15:guide>
        <p15:guide id="5" orient="horz" pos="4042" userDrawn="1">
          <p15:clr>
            <a:srgbClr val="A4A3A4"/>
          </p15:clr>
        </p15:guide>
        <p15:guide id="6" orient="horz" pos="1139" userDrawn="1">
          <p15:clr>
            <a:srgbClr val="A4A3A4"/>
          </p15:clr>
        </p15:guide>
        <p15:guide id="7" orient="horz" pos="1842" userDrawn="1">
          <p15:clr>
            <a:srgbClr val="A4A3A4"/>
          </p15:clr>
        </p15:guide>
        <p15:guide id="8" orient="horz" pos="3135" userDrawn="1">
          <p15:clr>
            <a:srgbClr val="A4A3A4"/>
          </p15:clr>
        </p15:guide>
        <p15:guide id="9" orient="horz" pos="3702" userDrawn="1">
          <p15:clr>
            <a:srgbClr val="A4A3A4"/>
          </p15:clr>
        </p15:guide>
        <p15:guide id="10" pos="2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99FFCC"/>
    <a:srgbClr val="003F92"/>
    <a:srgbClr val="92D050"/>
    <a:srgbClr val="FFCCCC"/>
    <a:srgbClr val="4472A5"/>
    <a:srgbClr val="4878AF"/>
    <a:srgbClr val="FF896B"/>
    <a:srgbClr val="4F81BD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4" autoAdjust="0"/>
    <p:restoredTop sz="56387" autoAdjust="0"/>
  </p:normalViewPr>
  <p:slideViewPr>
    <p:cSldViewPr snapToGrid="0">
      <p:cViewPr varScale="1">
        <p:scale>
          <a:sx n="57" d="100"/>
          <a:sy n="57" d="100"/>
        </p:scale>
        <p:origin x="2040" y="58"/>
      </p:cViewPr>
      <p:guideLst>
        <p:guide orient="horz" pos="2251"/>
        <p:guide pos="2880"/>
        <p:guide pos="5579"/>
        <p:guide orient="horz" pos="640"/>
        <p:guide orient="horz" pos="4042"/>
        <p:guide orient="horz" pos="1139"/>
        <p:guide orient="horz" pos="1842"/>
        <p:guide orient="horz" pos="3135"/>
        <p:guide orient="horz" pos="3702"/>
        <p:guide pos="2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9" d="100"/>
          <a:sy n="79" d="100"/>
        </p:scale>
        <p:origin x="3936" y="84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12.fntdata"/><Relationship Id="rId7" Type="http://schemas.openxmlformats.org/officeDocument/2006/relationships/slide" Target="slides/slide4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2.fntdata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font" Target="fonts/font6.fntdata"/><Relationship Id="rId23" Type="http://schemas.openxmlformats.org/officeDocument/2006/relationships/viewProps" Target="view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916666666666665E-2"/>
          <c:y val="0.12940625"/>
          <c:w val="0.94791666666666663"/>
          <c:h val="0.673816312716409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003F92">
                <a:alpha val="7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rgbClr val="003F92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rgbClr val="003F92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defRPr>
                    </a:pPr>
                    <a:r>
                      <a:rPr lang="en-US" dirty="0" smtClean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rPr>
                      <a:t>94%</a:t>
                    </a:r>
                    <a:endParaRPr lang="en-US" dirty="0"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rgbClr val="003F92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rgbClr val="003F92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3F92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Касса</c:v>
                </c:pt>
                <c:pt idx="1">
                  <c:v>Показатели</c:v>
                </c:pt>
                <c:pt idx="2">
                  <c:v>КТ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0.95</c:v>
                </c:pt>
                <c:pt idx="1">
                  <c:v>0.94</c:v>
                </c:pt>
                <c:pt idx="2">
                  <c:v>0.99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rgbClr val="003F92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rgbClr val="003F92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rgbClr val="003F92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Касса</c:v>
                </c:pt>
                <c:pt idx="1">
                  <c:v>Показатели</c:v>
                </c:pt>
                <c:pt idx="2">
                  <c:v>КТ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0.99</c:v>
                </c:pt>
                <c:pt idx="1">
                  <c:v>0.96</c:v>
                </c:pt>
                <c:pt idx="2">
                  <c:v>0.99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32542088"/>
        <c:axId val="532542480"/>
      </c:barChart>
      <c:catAx>
        <c:axId val="5325420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32542480"/>
        <c:crosses val="autoZero"/>
        <c:auto val="1"/>
        <c:lblAlgn val="ctr"/>
        <c:lblOffset val="100"/>
        <c:noMultiLvlLbl val="0"/>
      </c:catAx>
      <c:valAx>
        <c:axId val="532542480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532542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rgbClr val="003F9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0" y="5"/>
            <a:ext cx="2945659" cy="496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800" tIns="45400" rIns="90800" bIns="454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55" y="5"/>
            <a:ext cx="2945659" cy="496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800" tIns="45400" rIns="90800" bIns="454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5988" y="747713"/>
            <a:ext cx="4965700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16666"/>
            <a:ext cx="5438140" cy="4468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800" tIns="45400" rIns="90800" bIns="454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0" y="9431603"/>
            <a:ext cx="2945659" cy="496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800" tIns="45400" rIns="90800" bIns="454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55" y="9431603"/>
            <a:ext cx="2945659" cy="496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800" tIns="45400" rIns="90800" bIns="454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charset="0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021295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charset="0"/>
      <a:defRPr sz="1400" b="0" i="0" u="none" strike="noStrike" cap="none">
        <a:solidFill>
          <a:srgbClr val="000000"/>
        </a:solidFill>
        <a:latin typeface="Arial" charset="0"/>
        <a:ea typeface="Arial" charset="0"/>
        <a:cs typeface="Arial" charset="0"/>
        <a:sym typeface="Arial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:notes"/>
          <p:cNvSpPr txBox="1">
            <a:spLocks noGrp="1"/>
          </p:cNvSpPr>
          <p:nvPr>
            <p:ph type="body" idx="1"/>
          </p:nvPr>
        </p:nvSpPr>
        <p:spPr>
          <a:xfrm>
            <a:off x="679768" y="4716666"/>
            <a:ext cx="5438140" cy="4468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800" tIns="45400" rIns="90800" bIns="454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296" name="Google Shape;2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7713"/>
            <a:ext cx="4965700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68859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:notes"/>
          <p:cNvSpPr txBox="1">
            <a:spLocks noGrp="1"/>
          </p:cNvSpPr>
          <p:nvPr>
            <p:ph type="body" idx="1"/>
          </p:nvPr>
        </p:nvSpPr>
        <p:spPr>
          <a:xfrm>
            <a:off x="679768" y="4716667"/>
            <a:ext cx="5438140" cy="4468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800" tIns="45400" rIns="90800" bIns="454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b="0" baseline="0" dirty="0" smtClean="0"/>
              <a:t>Касса: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b="0" baseline="0" dirty="0" smtClean="0"/>
              <a:t>2021 – план - 32 464 </a:t>
            </a:r>
            <a:r>
              <a:rPr lang="ru-RU" b="0" baseline="0" dirty="0" err="1" smtClean="0"/>
              <a:t>млн.руб</a:t>
            </a:r>
            <a:r>
              <a:rPr lang="ru-RU" b="0" baseline="0" dirty="0" smtClean="0"/>
              <a:t>., факт - 30 762 </a:t>
            </a:r>
            <a:r>
              <a:rPr lang="ru-RU" b="0" baseline="0" dirty="0" err="1" smtClean="0"/>
              <a:t>млн.руб</a:t>
            </a:r>
            <a:r>
              <a:rPr lang="ru-RU" b="0" baseline="0" dirty="0" smtClean="0"/>
              <a:t>., исполнение - 95%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b="0" baseline="0" dirty="0" smtClean="0"/>
              <a:t>2022 - план - 44 077 </a:t>
            </a:r>
            <a:r>
              <a:rPr lang="ru-RU" b="0" baseline="0" dirty="0" err="1" smtClean="0"/>
              <a:t>млн.руб</a:t>
            </a:r>
            <a:r>
              <a:rPr lang="ru-RU" b="0" baseline="0" dirty="0" smtClean="0"/>
              <a:t>., факт - 43 907 </a:t>
            </a:r>
            <a:r>
              <a:rPr lang="ru-RU" b="0" baseline="0" dirty="0" err="1" smtClean="0"/>
              <a:t>млн.руб</a:t>
            </a:r>
            <a:r>
              <a:rPr lang="ru-RU" b="0" baseline="0" dirty="0" smtClean="0"/>
              <a:t>., исполнение -  99%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b="0" baseline="0" dirty="0" smtClean="0"/>
              <a:t>Показатели: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b="0" baseline="0" dirty="0" smtClean="0"/>
              <a:t>2021 - план – 154, факт - 145, исполнение - 94%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b="0" baseline="0" dirty="0" smtClean="0"/>
              <a:t>2022 - план – 162, факт - 155, исполнение - 96%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b="0" baseline="0" dirty="0" smtClean="0"/>
              <a:t>Контрольные точки: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b="0" baseline="0" dirty="0" smtClean="0"/>
              <a:t>2021 - план – 1 137, факт – 1 126, исполнение – 99%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b="0" baseline="0" dirty="0" smtClean="0"/>
              <a:t>2022 - план - 1 494, факт - 1481, исполнение - 99%</a:t>
            </a:r>
          </a:p>
        </p:txBody>
      </p:sp>
      <p:sp>
        <p:nvSpPr>
          <p:cNvPr id="199" name="Google Shape;1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00047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:notes"/>
          <p:cNvSpPr txBox="1">
            <a:spLocks noGrp="1"/>
          </p:cNvSpPr>
          <p:nvPr>
            <p:ph type="body" idx="1"/>
          </p:nvPr>
        </p:nvSpPr>
        <p:spPr>
          <a:xfrm>
            <a:off x="683439" y="4710641"/>
            <a:ext cx="5467507" cy="4462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800" tIns="45400" rIns="90800" bIns="454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x-none" altLang="ru-RU" dirty="0">
              <a:solidFill>
                <a:srgbClr val="FF0000"/>
              </a:solidFill>
            </a:endParaRPr>
          </a:p>
        </p:txBody>
      </p:sp>
      <p:sp>
        <p:nvSpPr>
          <p:cNvPr id="312" name="Google Shape;3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46125"/>
            <a:ext cx="4957762" cy="3719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91610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:notes"/>
          <p:cNvSpPr txBox="1">
            <a:spLocks noGrp="1"/>
          </p:cNvSpPr>
          <p:nvPr>
            <p:ph type="body" idx="1"/>
          </p:nvPr>
        </p:nvSpPr>
        <p:spPr>
          <a:xfrm>
            <a:off x="683439" y="4710641"/>
            <a:ext cx="5467507" cy="4462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800" tIns="45400" rIns="90800" bIns="454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ru-RU" sz="12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46125"/>
            <a:ext cx="4957762" cy="3719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33142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:notes"/>
          <p:cNvSpPr txBox="1">
            <a:spLocks noGrp="1"/>
          </p:cNvSpPr>
          <p:nvPr>
            <p:ph type="body" idx="1"/>
          </p:nvPr>
        </p:nvSpPr>
        <p:spPr>
          <a:xfrm>
            <a:off x="679768" y="4716666"/>
            <a:ext cx="5438140" cy="4468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800" tIns="45400" rIns="90800" bIns="454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tabLst/>
              <a:defRPr/>
            </a:pPr>
            <a:endParaRPr lang="ru-RU" b="0" baseline="0" dirty="0" smtClean="0"/>
          </a:p>
        </p:txBody>
      </p:sp>
      <p:sp>
        <p:nvSpPr>
          <p:cNvPr id="312" name="Google Shape;3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7713"/>
            <a:ext cx="4965700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41536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лайд разделитель с полосой">
  <p:cSld name="Слайд разделитель с полосой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/>
          <a:srcRect t="7333" r="31750" b="28998"/>
          <a:stretch>
            <a:fillRect/>
          </a:stretch>
        </p:blipFill>
        <p:spPr>
          <a:xfrm>
            <a:off x="4240530" y="-3268"/>
            <a:ext cx="4903471" cy="686126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774701" y="3165755"/>
            <a:ext cx="454544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 charset="0"/>
              <a:buNone/>
              <a:defRPr sz="2800" b="1">
                <a:solidFill>
                  <a:schemeClr val="dk2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0" y="0"/>
            <a:ext cx="80010" cy="6858000"/>
          </a:xfrm>
          <a:prstGeom prst="rect">
            <a:avLst/>
          </a:prstGeom>
          <a:solidFill>
            <a:srgbClr val="003F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2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ftr" idx="11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bg>
      <p:bgPr>
        <a:solidFill>
          <a:schemeClr val="lt1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1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23" name="Google Shape;123;p1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25" name="Google Shape;125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40" name="Google Shape;140;p2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41" name="Google Shape;141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2"/>
          <p:cNvSpPr txBox="1">
            <a:spLocks noGrp="1"/>
          </p:cNvSpPr>
          <p:nvPr>
            <p:ph type="sldNum" idx="12"/>
          </p:nvPr>
        </p:nvSpPr>
        <p:spPr>
          <a:xfrm>
            <a:off x="7010400" y="6483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>
              <a:defRPr lang="ru-RU" smtClean="0"/>
            </a:lvl1pPr>
          </a:lstStyle>
          <a:p>
            <a:pPr algn="r">
              <a:buSzPts val="1200"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Google Shape;147;p2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48" name="Google Shape;148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3"/>
          <p:cNvSpPr txBox="1">
            <a:spLocks noGrp="1"/>
          </p:cNvSpPr>
          <p:nvPr>
            <p:ph type="sldNum" idx="12"/>
          </p:nvPr>
        </p:nvSpPr>
        <p:spPr>
          <a:xfrm>
            <a:off x="7010400" y="649181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>
              <a:defRPr lang="ru-RU" smtClean="0"/>
            </a:lvl1pPr>
          </a:lstStyle>
          <a:p>
            <a:pPr algn="r">
              <a:buSzPts val="1200"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bg>
      <p:bgPr>
        <a:solidFill>
          <a:schemeClr val="lt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4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4"/>
          <p:cNvSpPr txBox="1">
            <a:spLocks noGrp="1"/>
          </p:cNvSpPr>
          <p:nvPr>
            <p:ph type="sldNum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>
              <a:defRPr lang="ru-RU" smtClean="0"/>
            </a:lvl1pPr>
          </a:lstStyle>
          <a:p>
            <a:pPr algn="r">
              <a:buSzPts val="1200"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5"/>
          <p:cNvSpPr txBox="1">
            <a:spLocks noGrp="1"/>
          </p:cNvSpPr>
          <p:nvPr>
            <p:ph type="sldNum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>
              <a:defRPr lang="ru-RU" smtClean="0"/>
            </a:lvl1pPr>
          </a:lstStyle>
          <a:p>
            <a:pPr algn="r">
              <a:buSzPts val="1200"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>
  <p:cSld name="Титульный слайд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 txBox="1"/>
          <p:nvPr/>
        </p:nvSpPr>
        <p:spPr>
          <a:xfrm>
            <a:off x="774700" y="6227296"/>
            <a:ext cx="114326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r>
              <a:rPr lang="ru-RU" sz="1800" b="0" i="0" u="none" strike="noStrike" cap="none">
                <a:solidFill>
                  <a:srgbClr val="E7E6E6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26.03.2021</a:t>
            </a:r>
            <a:endParaRPr sz="1800" b="0" i="0" u="none" strike="noStrike" cap="none">
              <a:solidFill>
                <a:srgbClr val="E7E6E6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pic>
        <p:nvPicPr>
          <p:cNvPr id="167" name="Google Shape;167;p27"/>
          <p:cNvPicPr preferRelativeResize="0"/>
          <p:nvPr/>
        </p:nvPicPr>
        <p:blipFill rotWithShape="1">
          <a:blip r:embed="rId2"/>
          <a:srcRect t="7592" r="31389" b="29073"/>
          <a:stretch>
            <a:fillRect/>
          </a:stretch>
        </p:blipFill>
        <p:spPr>
          <a:xfrm>
            <a:off x="4224453" y="0"/>
            <a:ext cx="4953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7"/>
          <p:cNvSpPr/>
          <p:nvPr/>
        </p:nvSpPr>
        <p:spPr>
          <a:xfrm>
            <a:off x="774702" y="258296"/>
            <a:ext cx="18309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r>
              <a:rPr lang="ru-RU" sz="1800" b="0" i="0" u="none" strike="noStrike" cap="none">
                <a:solidFill>
                  <a:srgbClr val="44546A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169" name="Google Shape;169;p27"/>
          <p:cNvSpPr txBox="1">
            <a:spLocks noGrp="1"/>
          </p:cNvSpPr>
          <p:nvPr>
            <p:ph type="ctrTitle"/>
          </p:nvPr>
        </p:nvSpPr>
        <p:spPr>
          <a:xfrm>
            <a:off x="774702" y="3167390"/>
            <a:ext cx="454544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charset="0"/>
              <a:buNone/>
              <a:defRPr sz="2800" b="1" i="0" u="none" strike="noStrike" cap="none">
                <a:solidFill>
                  <a:schemeClr val="dk1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лайд разделитель с полосой">
  <p:cSld name="Слайд разделитель с полосой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28"/>
          <p:cNvPicPr preferRelativeResize="0"/>
          <p:nvPr/>
        </p:nvPicPr>
        <p:blipFill rotWithShape="1">
          <a:blip r:embed="rId2"/>
          <a:srcRect t="7333" r="31750" b="28998"/>
          <a:stretch>
            <a:fillRect/>
          </a:stretch>
        </p:blipFill>
        <p:spPr>
          <a:xfrm>
            <a:off x="4240531" y="-3268"/>
            <a:ext cx="4903471" cy="6861268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8"/>
          <p:cNvSpPr txBox="1">
            <a:spLocks noGrp="1"/>
          </p:cNvSpPr>
          <p:nvPr>
            <p:ph type="ctrTitle"/>
          </p:nvPr>
        </p:nvSpPr>
        <p:spPr>
          <a:xfrm>
            <a:off x="774702" y="3165755"/>
            <a:ext cx="454544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 charset="0"/>
              <a:buNone/>
              <a:defRPr sz="2800" b="1" i="0" u="none" strike="noStrike" cap="none">
                <a:solidFill>
                  <a:schemeClr val="dk2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  <p:sp>
        <p:nvSpPr>
          <p:cNvPr id="173" name="Google Shape;173;p28"/>
          <p:cNvSpPr/>
          <p:nvPr/>
        </p:nvSpPr>
        <p:spPr>
          <a:xfrm>
            <a:off x="0" y="0"/>
            <a:ext cx="80010" cy="6858000"/>
          </a:xfrm>
          <a:prstGeom prst="rect">
            <a:avLst/>
          </a:prstGeom>
          <a:solidFill>
            <a:srgbClr val="003F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лайд разделитель без полосы">
  <p:cSld name="Слайд разделитель без полосы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9"/>
          <p:cNvPicPr preferRelativeResize="0"/>
          <p:nvPr/>
        </p:nvPicPr>
        <p:blipFill rotWithShape="1">
          <a:blip r:embed="rId2"/>
          <a:srcRect t="7333" r="31750" b="28998"/>
          <a:stretch>
            <a:fillRect/>
          </a:stretch>
        </p:blipFill>
        <p:spPr>
          <a:xfrm>
            <a:off x="4240531" y="-3268"/>
            <a:ext cx="4903471" cy="6861268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9"/>
          <p:cNvSpPr txBox="1">
            <a:spLocks noGrp="1"/>
          </p:cNvSpPr>
          <p:nvPr>
            <p:ph type="ctrTitle"/>
          </p:nvPr>
        </p:nvSpPr>
        <p:spPr>
          <a:xfrm>
            <a:off x="774702" y="3165755"/>
            <a:ext cx="454544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 charset="0"/>
              <a:buNone/>
              <a:defRPr sz="2800" b="1" i="0" u="none" strike="noStrike" cap="none">
                <a:solidFill>
                  <a:schemeClr val="dk2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лайд с колонтитулом">
  <p:cSld name="Слайд с колонтитулом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30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" y="-3174"/>
            <a:ext cx="8515349" cy="838299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0"/>
          <p:cNvSpPr txBox="1">
            <a:spLocks noGrp="1"/>
          </p:cNvSpPr>
          <p:nvPr>
            <p:ph type="title"/>
          </p:nvPr>
        </p:nvSpPr>
        <p:spPr>
          <a:xfrm>
            <a:off x="378375" y="241495"/>
            <a:ext cx="7214621" cy="560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 charset="0"/>
              <a:buNone/>
              <a:defRPr sz="1400" b="1" i="0" u="none" strike="noStrike" cap="none">
                <a:solidFill>
                  <a:schemeClr val="lt1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  <p:sp>
        <p:nvSpPr>
          <p:cNvPr id="4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лайд без колонтитула">
  <p:cSld name="Слайд без колонтитула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1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" y="-3174"/>
            <a:ext cx="8515349" cy="838299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1"/>
          <p:cNvSpPr/>
          <p:nvPr/>
        </p:nvSpPr>
        <p:spPr>
          <a:xfrm>
            <a:off x="8217723" y="6656123"/>
            <a:ext cx="225631" cy="45719"/>
          </a:xfrm>
          <a:prstGeom prst="rect">
            <a:avLst/>
          </a:prstGeom>
          <a:solidFill>
            <a:srgbClr val="003F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31"/>
          <p:cNvSpPr/>
          <p:nvPr/>
        </p:nvSpPr>
        <p:spPr>
          <a:xfrm>
            <a:off x="378375" y="45702"/>
            <a:ext cx="1192955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charset="0"/>
              <a:buNone/>
            </a:pPr>
            <a:r>
              <a:rPr lang="ru-RU" sz="1100" b="0" i="0" u="none" strike="noStrike" cap="none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184" name="Google Shape;184;p31"/>
          <p:cNvSpPr txBox="1"/>
          <p:nvPr/>
        </p:nvSpPr>
        <p:spPr>
          <a:xfrm>
            <a:off x="8146474" y="6356355"/>
            <a:ext cx="368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charset="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31"/>
          <p:cNvSpPr txBox="1">
            <a:spLocks noGrp="1"/>
          </p:cNvSpPr>
          <p:nvPr>
            <p:ph type="title"/>
          </p:nvPr>
        </p:nvSpPr>
        <p:spPr>
          <a:xfrm>
            <a:off x="378375" y="241495"/>
            <a:ext cx="7214621" cy="560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 charset="0"/>
              <a:buNone/>
              <a:defRPr sz="1400" b="1" i="0" u="none" strike="noStrike" cap="none">
                <a:solidFill>
                  <a:schemeClr val="lt1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лайд без Деппроектов без колонтитула">
  <p:cSld name="Слайд без Деппроектов без колонтитула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2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" y="-3174"/>
            <a:ext cx="8515349" cy="838299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2"/>
          <p:cNvSpPr/>
          <p:nvPr/>
        </p:nvSpPr>
        <p:spPr>
          <a:xfrm>
            <a:off x="8217723" y="6656123"/>
            <a:ext cx="225631" cy="45719"/>
          </a:xfrm>
          <a:prstGeom prst="rect">
            <a:avLst/>
          </a:prstGeom>
          <a:solidFill>
            <a:srgbClr val="003F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32"/>
          <p:cNvSpPr txBox="1"/>
          <p:nvPr/>
        </p:nvSpPr>
        <p:spPr>
          <a:xfrm>
            <a:off x="8146474" y="6356355"/>
            <a:ext cx="368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charset="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32"/>
          <p:cNvSpPr txBox="1">
            <a:spLocks noGrp="1"/>
          </p:cNvSpPr>
          <p:nvPr>
            <p:ph type="title"/>
          </p:nvPr>
        </p:nvSpPr>
        <p:spPr>
          <a:xfrm>
            <a:off x="378375" y="241495"/>
            <a:ext cx="7214621" cy="560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 charset="0"/>
              <a:buNone/>
              <a:defRPr sz="1400" b="1" i="0" u="none" strike="noStrike" cap="none">
                <a:solidFill>
                  <a:schemeClr val="lt1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лайд без Деппроектов">
  <p:cSld name="Слайд без Деппроектов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33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" y="-3174"/>
            <a:ext cx="8515349" cy="838299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3"/>
          <p:cNvSpPr/>
          <p:nvPr/>
        </p:nvSpPr>
        <p:spPr>
          <a:xfrm>
            <a:off x="8217723" y="6656123"/>
            <a:ext cx="225631" cy="45719"/>
          </a:xfrm>
          <a:prstGeom prst="rect">
            <a:avLst/>
          </a:prstGeom>
          <a:solidFill>
            <a:srgbClr val="003F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4" name="Google Shape;194;p33"/>
          <p:cNvCxnSpPr/>
          <p:nvPr/>
        </p:nvCxnSpPr>
        <p:spPr>
          <a:xfrm>
            <a:off x="462989" y="6356352"/>
            <a:ext cx="7980367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5" name="Google Shape;195;p33"/>
          <p:cNvSpPr txBox="1"/>
          <p:nvPr/>
        </p:nvSpPr>
        <p:spPr>
          <a:xfrm>
            <a:off x="8146474" y="6356355"/>
            <a:ext cx="368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charset="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33"/>
          <p:cNvSpPr txBox="1">
            <a:spLocks noGrp="1"/>
          </p:cNvSpPr>
          <p:nvPr>
            <p:ph type="title"/>
          </p:nvPr>
        </p:nvSpPr>
        <p:spPr>
          <a:xfrm>
            <a:off x="378375" y="241495"/>
            <a:ext cx="7214621" cy="560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 charset="0"/>
              <a:buNone/>
              <a:defRPr sz="1400" b="1" i="0" u="none" strike="noStrike" cap="none">
                <a:solidFill>
                  <a:schemeClr val="lt1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  <p:sp>
        <p:nvSpPr>
          <p:cNvPr id="197" name="Google Shape;197;p33"/>
          <p:cNvSpPr txBox="1">
            <a:spLocks noGrp="1"/>
          </p:cNvSpPr>
          <p:nvPr>
            <p:ph type="body" idx="1"/>
          </p:nvPr>
        </p:nvSpPr>
        <p:spPr>
          <a:xfrm>
            <a:off x="381209" y="6450707"/>
            <a:ext cx="7211785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FBFBF"/>
              </a:buClr>
              <a:buSzPts val="1000"/>
              <a:buFont typeface="Arial" charset="0"/>
              <a:buNone/>
              <a:defRPr sz="1000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ветная шапка 1">
  <p:cSld name="Цветная шапка 1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4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3175"/>
            <a:ext cx="8514000" cy="838167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4"/>
          <p:cNvSpPr/>
          <p:nvPr/>
        </p:nvSpPr>
        <p:spPr>
          <a:xfrm>
            <a:off x="8217723" y="6656123"/>
            <a:ext cx="225631" cy="45719"/>
          </a:xfrm>
          <a:prstGeom prst="rect">
            <a:avLst/>
          </a:prstGeom>
          <a:solidFill>
            <a:srgbClr val="003F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1" name="Google Shape;201;p34"/>
          <p:cNvCxnSpPr/>
          <p:nvPr/>
        </p:nvCxnSpPr>
        <p:spPr>
          <a:xfrm>
            <a:off x="462989" y="6356352"/>
            <a:ext cx="7980367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02" name="Google Shape;202;p34"/>
          <p:cNvSpPr/>
          <p:nvPr/>
        </p:nvSpPr>
        <p:spPr>
          <a:xfrm>
            <a:off x="378375" y="45702"/>
            <a:ext cx="1192955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charset="0"/>
              <a:buNone/>
            </a:pPr>
            <a:r>
              <a:rPr lang="ru-RU" sz="1100" b="0" i="0" u="none" strike="noStrike" cap="none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203" name="Google Shape;203;p34"/>
          <p:cNvSpPr txBox="1"/>
          <p:nvPr/>
        </p:nvSpPr>
        <p:spPr>
          <a:xfrm>
            <a:off x="8146474" y="6356355"/>
            <a:ext cx="368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charset="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4"/>
          <p:cNvSpPr txBox="1">
            <a:spLocks noGrp="1"/>
          </p:cNvSpPr>
          <p:nvPr>
            <p:ph type="title"/>
          </p:nvPr>
        </p:nvSpPr>
        <p:spPr>
          <a:xfrm>
            <a:off x="378375" y="241495"/>
            <a:ext cx="7214621" cy="560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 charset="0"/>
              <a:buNone/>
              <a:defRPr sz="1400" b="1" i="0" u="none" strike="noStrike" cap="none">
                <a:solidFill>
                  <a:schemeClr val="lt1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  <p:sp>
        <p:nvSpPr>
          <p:cNvPr id="205" name="Google Shape;205;p34"/>
          <p:cNvSpPr txBox="1">
            <a:spLocks noGrp="1"/>
          </p:cNvSpPr>
          <p:nvPr>
            <p:ph type="body" idx="1"/>
          </p:nvPr>
        </p:nvSpPr>
        <p:spPr>
          <a:xfrm>
            <a:off x="381209" y="6450707"/>
            <a:ext cx="7211785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FBFBF"/>
              </a:buClr>
              <a:buSzPts val="1000"/>
              <a:buFont typeface="Arial" charset="0"/>
              <a:buNone/>
              <a:defRPr sz="1000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ctrTitle"/>
          </p:nvPr>
        </p:nvSpPr>
        <p:spPr>
          <a:xfrm>
            <a:off x="685801" y="2130427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ftr" idx="11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ветная шапка 2">
  <p:cSld name="Цветная шапка 2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35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-3175" y="-2667"/>
            <a:ext cx="8514000" cy="838167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5"/>
          <p:cNvSpPr/>
          <p:nvPr/>
        </p:nvSpPr>
        <p:spPr>
          <a:xfrm>
            <a:off x="8217723" y="6656123"/>
            <a:ext cx="225631" cy="45719"/>
          </a:xfrm>
          <a:prstGeom prst="rect">
            <a:avLst/>
          </a:prstGeom>
          <a:solidFill>
            <a:srgbClr val="003F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9" name="Google Shape;209;p35"/>
          <p:cNvCxnSpPr/>
          <p:nvPr/>
        </p:nvCxnSpPr>
        <p:spPr>
          <a:xfrm>
            <a:off x="462989" y="6356352"/>
            <a:ext cx="7980367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10" name="Google Shape;210;p35"/>
          <p:cNvSpPr/>
          <p:nvPr/>
        </p:nvSpPr>
        <p:spPr>
          <a:xfrm>
            <a:off x="378375" y="45702"/>
            <a:ext cx="1192955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charset="0"/>
              <a:buNone/>
            </a:pPr>
            <a:r>
              <a:rPr lang="ru-RU" sz="1100" b="0" i="0" u="none" strike="noStrike" cap="none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211" name="Google Shape;211;p35"/>
          <p:cNvSpPr txBox="1"/>
          <p:nvPr/>
        </p:nvSpPr>
        <p:spPr>
          <a:xfrm>
            <a:off x="8146474" y="6356355"/>
            <a:ext cx="368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charset="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5"/>
          <p:cNvSpPr txBox="1">
            <a:spLocks noGrp="1"/>
          </p:cNvSpPr>
          <p:nvPr>
            <p:ph type="title"/>
          </p:nvPr>
        </p:nvSpPr>
        <p:spPr>
          <a:xfrm>
            <a:off x="378375" y="241495"/>
            <a:ext cx="7214621" cy="560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 charset="0"/>
              <a:buNone/>
              <a:defRPr sz="1400" b="1" i="0" u="none" strike="noStrike" cap="none">
                <a:solidFill>
                  <a:schemeClr val="lt1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  <p:sp>
        <p:nvSpPr>
          <p:cNvPr id="213" name="Google Shape;213;p35"/>
          <p:cNvSpPr txBox="1">
            <a:spLocks noGrp="1"/>
          </p:cNvSpPr>
          <p:nvPr>
            <p:ph type="body" idx="1"/>
          </p:nvPr>
        </p:nvSpPr>
        <p:spPr>
          <a:xfrm>
            <a:off x="381209" y="6450707"/>
            <a:ext cx="7211785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FBFBF"/>
              </a:buClr>
              <a:buSzPts val="1000"/>
              <a:buFont typeface="Arial" charset="0"/>
              <a:buNone/>
              <a:defRPr sz="1000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ветная шапка 3">
  <p:cSld name="Цветная шапка 3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36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-6350" y="-5842"/>
            <a:ext cx="8514000" cy="853607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6"/>
          <p:cNvSpPr/>
          <p:nvPr/>
        </p:nvSpPr>
        <p:spPr>
          <a:xfrm>
            <a:off x="8217723" y="6656123"/>
            <a:ext cx="225631" cy="45719"/>
          </a:xfrm>
          <a:prstGeom prst="rect">
            <a:avLst/>
          </a:prstGeom>
          <a:solidFill>
            <a:srgbClr val="003F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7" name="Google Shape;217;p36"/>
          <p:cNvCxnSpPr/>
          <p:nvPr/>
        </p:nvCxnSpPr>
        <p:spPr>
          <a:xfrm>
            <a:off x="462989" y="6356352"/>
            <a:ext cx="7980367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18" name="Google Shape;218;p36"/>
          <p:cNvSpPr/>
          <p:nvPr/>
        </p:nvSpPr>
        <p:spPr>
          <a:xfrm>
            <a:off x="378375" y="45702"/>
            <a:ext cx="1192955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charset="0"/>
              <a:buNone/>
            </a:pPr>
            <a:r>
              <a:rPr lang="ru-RU" sz="1100" b="0" i="0" u="none" strike="noStrike" cap="none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219" name="Google Shape;219;p36"/>
          <p:cNvSpPr txBox="1"/>
          <p:nvPr/>
        </p:nvSpPr>
        <p:spPr>
          <a:xfrm>
            <a:off x="8146474" y="6356355"/>
            <a:ext cx="368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charset="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6"/>
          <p:cNvSpPr txBox="1">
            <a:spLocks noGrp="1"/>
          </p:cNvSpPr>
          <p:nvPr>
            <p:ph type="title"/>
          </p:nvPr>
        </p:nvSpPr>
        <p:spPr>
          <a:xfrm>
            <a:off x="378375" y="241495"/>
            <a:ext cx="7214621" cy="560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 charset="0"/>
              <a:buNone/>
              <a:defRPr sz="1400" b="1" i="0" u="none" strike="noStrike" cap="none">
                <a:solidFill>
                  <a:schemeClr val="lt1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  <p:sp>
        <p:nvSpPr>
          <p:cNvPr id="221" name="Google Shape;221;p36"/>
          <p:cNvSpPr txBox="1">
            <a:spLocks noGrp="1"/>
          </p:cNvSpPr>
          <p:nvPr>
            <p:ph type="body" idx="1"/>
          </p:nvPr>
        </p:nvSpPr>
        <p:spPr>
          <a:xfrm>
            <a:off x="381209" y="6450707"/>
            <a:ext cx="7211785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FBFBF"/>
              </a:buClr>
              <a:buSzPts val="1000"/>
              <a:buFont typeface="Arial" charset="0"/>
              <a:buNone/>
              <a:defRPr sz="1000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2" name="Google Shape;222;p36"/>
          <p:cNvSpPr/>
          <p:nvPr/>
        </p:nvSpPr>
        <p:spPr>
          <a:xfrm>
            <a:off x="0" y="836507"/>
            <a:ext cx="9144000" cy="55502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ветная шапка 4">
  <p:cSld name="Цветная шапка 4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37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-4242" y="-18543"/>
            <a:ext cx="8514000" cy="85287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7"/>
          <p:cNvSpPr/>
          <p:nvPr/>
        </p:nvSpPr>
        <p:spPr>
          <a:xfrm>
            <a:off x="8217723" y="6656123"/>
            <a:ext cx="225631" cy="45719"/>
          </a:xfrm>
          <a:prstGeom prst="rect">
            <a:avLst/>
          </a:prstGeom>
          <a:solidFill>
            <a:srgbClr val="003F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6" name="Google Shape;226;p37"/>
          <p:cNvCxnSpPr/>
          <p:nvPr/>
        </p:nvCxnSpPr>
        <p:spPr>
          <a:xfrm>
            <a:off x="462989" y="6356352"/>
            <a:ext cx="7980367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7" name="Google Shape;227;p37"/>
          <p:cNvSpPr/>
          <p:nvPr/>
        </p:nvSpPr>
        <p:spPr>
          <a:xfrm>
            <a:off x="378375" y="45702"/>
            <a:ext cx="1192955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charset="0"/>
              <a:buNone/>
            </a:pPr>
            <a:r>
              <a:rPr lang="ru-RU" sz="1100" b="0" i="0" u="none" strike="noStrike" cap="none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228" name="Google Shape;228;p37"/>
          <p:cNvSpPr txBox="1"/>
          <p:nvPr/>
        </p:nvSpPr>
        <p:spPr>
          <a:xfrm>
            <a:off x="8146474" y="6356355"/>
            <a:ext cx="368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charset="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37"/>
          <p:cNvSpPr txBox="1">
            <a:spLocks noGrp="1"/>
          </p:cNvSpPr>
          <p:nvPr>
            <p:ph type="title"/>
          </p:nvPr>
        </p:nvSpPr>
        <p:spPr>
          <a:xfrm>
            <a:off x="378375" y="241495"/>
            <a:ext cx="7214621" cy="560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 charset="0"/>
              <a:buNone/>
              <a:defRPr sz="1400" b="1" i="0" u="none" strike="noStrike" cap="none">
                <a:solidFill>
                  <a:schemeClr val="lt1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  <p:sp>
        <p:nvSpPr>
          <p:cNvPr id="230" name="Google Shape;230;p37"/>
          <p:cNvSpPr txBox="1">
            <a:spLocks noGrp="1"/>
          </p:cNvSpPr>
          <p:nvPr>
            <p:ph type="body" idx="1"/>
          </p:nvPr>
        </p:nvSpPr>
        <p:spPr>
          <a:xfrm>
            <a:off x="381209" y="6450707"/>
            <a:ext cx="7211785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FBFBF"/>
              </a:buClr>
              <a:buSzPts val="1000"/>
              <a:buFont typeface="Arial" charset="0"/>
              <a:buNone/>
              <a:defRPr sz="1000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ветная шапка 5">
  <p:cSld name="Цветная шапка 5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38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21718"/>
            <a:ext cx="8514000" cy="85287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8"/>
          <p:cNvSpPr/>
          <p:nvPr/>
        </p:nvSpPr>
        <p:spPr>
          <a:xfrm>
            <a:off x="8217723" y="6656123"/>
            <a:ext cx="225631" cy="45719"/>
          </a:xfrm>
          <a:prstGeom prst="rect">
            <a:avLst/>
          </a:prstGeom>
          <a:solidFill>
            <a:srgbClr val="003F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4" name="Google Shape;234;p38"/>
          <p:cNvCxnSpPr/>
          <p:nvPr/>
        </p:nvCxnSpPr>
        <p:spPr>
          <a:xfrm>
            <a:off x="462989" y="6356352"/>
            <a:ext cx="7980367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5" name="Google Shape;235;p38"/>
          <p:cNvSpPr/>
          <p:nvPr/>
        </p:nvSpPr>
        <p:spPr>
          <a:xfrm>
            <a:off x="378375" y="45702"/>
            <a:ext cx="1192955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charset="0"/>
              <a:buNone/>
            </a:pPr>
            <a:r>
              <a:rPr lang="ru-RU" sz="1100" b="0" i="0" u="none" strike="noStrike" cap="none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236" name="Google Shape;236;p38"/>
          <p:cNvSpPr txBox="1"/>
          <p:nvPr/>
        </p:nvSpPr>
        <p:spPr>
          <a:xfrm>
            <a:off x="8146474" y="6356355"/>
            <a:ext cx="368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charset="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38"/>
          <p:cNvSpPr txBox="1">
            <a:spLocks noGrp="1"/>
          </p:cNvSpPr>
          <p:nvPr>
            <p:ph type="title"/>
          </p:nvPr>
        </p:nvSpPr>
        <p:spPr>
          <a:xfrm>
            <a:off x="378375" y="241495"/>
            <a:ext cx="7214621" cy="560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 charset="0"/>
              <a:buNone/>
              <a:defRPr sz="1400" b="1" i="0" u="none" strike="noStrike" cap="none">
                <a:solidFill>
                  <a:schemeClr val="lt1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  <p:sp>
        <p:nvSpPr>
          <p:cNvPr id="238" name="Google Shape;238;p38"/>
          <p:cNvSpPr txBox="1">
            <a:spLocks noGrp="1"/>
          </p:cNvSpPr>
          <p:nvPr>
            <p:ph type="body" idx="1"/>
          </p:nvPr>
        </p:nvSpPr>
        <p:spPr>
          <a:xfrm>
            <a:off x="381209" y="6450707"/>
            <a:ext cx="7211785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FBFBF"/>
              </a:buClr>
              <a:buSzPts val="1000"/>
              <a:buFont typeface="Arial" charset="0"/>
              <a:buNone/>
              <a:defRPr sz="1000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ключительный слайд">
  <p:cSld name="Заключительный слайд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39"/>
          <p:cNvPicPr preferRelativeResize="0"/>
          <p:nvPr/>
        </p:nvPicPr>
        <p:blipFill rotWithShape="1">
          <a:blip r:embed="rId2"/>
          <a:srcRect l="29374" r="7250" b="46438"/>
          <a:stretch>
            <a:fillRect/>
          </a:stretch>
        </p:blipFill>
        <p:spPr>
          <a:xfrm>
            <a:off x="0" y="1705858"/>
            <a:ext cx="9144000" cy="5152142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9"/>
          <p:cNvSpPr/>
          <p:nvPr/>
        </p:nvSpPr>
        <p:spPr>
          <a:xfrm>
            <a:off x="2" y="258296"/>
            <a:ext cx="914399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r>
              <a:rPr lang="ru-RU" sz="1800" b="0" i="0" u="none" strike="noStrike" cap="none">
                <a:solidFill>
                  <a:srgbClr val="44546A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242" name="Google Shape;242;p39"/>
          <p:cNvSpPr txBox="1">
            <a:spLocks noGrp="1"/>
          </p:cNvSpPr>
          <p:nvPr>
            <p:ph type="ctrTitle"/>
          </p:nvPr>
        </p:nvSpPr>
        <p:spPr>
          <a:xfrm>
            <a:off x="2299278" y="2392903"/>
            <a:ext cx="454544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  <p:sp>
        <p:nvSpPr>
          <p:cNvPr id="243" name="Google Shape;243;p39"/>
          <p:cNvSpPr txBox="1">
            <a:spLocks noGrp="1"/>
          </p:cNvSpPr>
          <p:nvPr>
            <p:ph type="body" idx="1"/>
          </p:nvPr>
        </p:nvSpPr>
        <p:spPr>
          <a:xfrm>
            <a:off x="400050" y="5406188"/>
            <a:ext cx="2949178" cy="341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>
                <a:solidFill>
                  <a:schemeClr val="lt1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Титульный слайд">
  <p:cSld name="2_Титульный слайд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40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" y="1"/>
            <a:ext cx="8515349" cy="838299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0"/>
          <p:cNvSpPr txBox="1">
            <a:spLocks noGrp="1"/>
          </p:cNvSpPr>
          <p:nvPr>
            <p:ph type="sldNum" idx="12"/>
          </p:nvPr>
        </p:nvSpPr>
        <p:spPr>
          <a:xfrm>
            <a:off x="8146474" y="6356355"/>
            <a:ext cx="368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  <p:sp>
        <p:nvSpPr>
          <p:cNvPr id="247" name="Google Shape;247;p40"/>
          <p:cNvSpPr/>
          <p:nvPr/>
        </p:nvSpPr>
        <p:spPr>
          <a:xfrm>
            <a:off x="8217723" y="6656123"/>
            <a:ext cx="22563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8" name="Google Shape;248;p40"/>
          <p:cNvCxnSpPr/>
          <p:nvPr/>
        </p:nvCxnSpPr>
        <p:spPr>
          <a:xfrm>
            <a:off x="462989" y="6356352"/>
            <a:ext cx="7980367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9" name="Google Shape;249;p40"/>
          <p:cNvSpPr/>
          <p:nvPr/>
        </p:nvSpPr>
        <p:spPr>
          <a:xfrm>
            <a:off x="345301" y="238497"/>
            <a:ext cx="18309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r>
              <a:rPr lang="ru-RU" sz="1800" b="0" i="0" u="none" strike="noStrike" cap="none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cxnSp>
        <p:nvCxnSpPr>
          <p:cNvPr id="250" name="Google Shape;250;p40"/>
          <p:cNvCxnSpPr/>
          <p:nvPr/>
        </p:nvCxnSpPr>
        <p:spPr>
          <a:xfrm>
            <a:off x="2359378" y="143051"/>
            <a:ext cx="0" cy="560227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1" name="Google Shape;251;p40"/>
          <p:cNvSpPr/>
          <p:nvPr/>
        </p:nvSpPr>
        <p:spPr>
          <a:xfrm>
            <a:off x="370699" y="6408108"/>
            <a:ext cx="457200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charset="0"/>
              <a:buNone/>
            </a:pPr>
            <a:r>
              <a:rPr lang="ru-RU" sz="1000" b="0" i="0" u="none" strike="noStrike" cap="none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Текст для нижнего колонтитула Текст для нижнего</a:t>
            </a:r>
            <a:endParaRPr sz="1000" b="0" i="0" u="none" strike="noStrike" cap="none">
              <a:solidFill>
                <a:srgbClr val="BFBFBF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charset="0"/>
              <a:buNone/>
            </a:pPr>
            <a:r>
              <a:rPr lang="ru-RU" sz="1000" b="0" i="0" u="none" strike="noStrike" cap="none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Колонтитула текст для нижнего колонтитула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Титульный слайд">
  <p:cSld name="3_Титульный слайд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41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" y="1"/>
            <a:ext cx="8515349" cy="838299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41"/>
          <p:cNvSpPr txBox="1">
            <a:spLocks noGrp="1"/>
          </p:cNvSpPr>
          <p:nvPr>
            <p:ph type="sldNum" idx="12"/>
          </p:nvPr>
        </p:nvSpPr>
        <p:spPr>
          <a:xfrm>
            <a:off x="8146474" y="6356355"/>
            <a:ext cx="368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  <p:sp>
        <p:nvSpPr>
          <p:cNvPr id="255" name="Google Shape;255;p41"/>
          <p:cNvSpPr/>
          <p:nvPr/>
        </p:nvSpPr>
        <p:spPr>
          <a:xfrm>
            <a:off x="8217723" y="6656123"/>
            <a:ext cx="22563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6" name="Google Shape;256;p41"/>
          <p:cNvCxnSpPr/>
          <p:nvPr/>
        </p:nvCxnSpPr>
        <p:spPr>
          <a:xfrm>
            <a:off x="462989" y="6356352"/>
            <a:ext cx="7980367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7" name="Google Shape;257;p41"/>
          <p:cNvSpPr/>
          <p:nvPr/>
        </p:nvSpPr>
        <p:spPr>
          <a:xfrm>
            <a:off x="345301" y="238497"/>
            <a:ext cx="18309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r>
              <a:rPr lang="ru-RU" sz="1800" b="0" i="0" u="none" strike="noStrike" cap="none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cxnSp>
        <p:nvCxnSpPr>
          <p:cNvPr id="258" name="Google Shape;258;p41"/>
          <p:cNvCxnSpPr/>
          <p:nvPr/>
        </p:nvCxnSpPr>
        <p:spPr>
          <a:xfrm>
            <a:off x="2359378" y="143051"/>
            <a:ext cx="0" cy="560227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9" name="Google Shape;259;p41"/>
          <p:cNvSpPr/>
          <p:nvPr/>
        </p:nvSpPr>
        <p:spPr>
          <a:xfrm>
            <a:off x="370699" y="6408108"/>
            <a:ext cx="457200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charset="0"/>
              <a:buNone/>
            </a:pPr>
            <a:r>
              <a:rPr lang="ru-RU" sz="1000" b="0" i="0" u="none" strike="noStrike" cap="none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Текст для нижнего колонтитула Текст для нижнего</a:t>
            </a:r>
            <a:endParaRPr sz="1000" b="0" i="0" u="none" strike="noStrike" cap="none">
              <a:solidFill>
                <a:srgbClr val="BFBFBF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charset="0"/>
              <a:buNone/>
            </a:pPr>
            <a:r>
              <a:rPr lang="ru-RU" sz="1000" b="0" i="0" u="none" strike="noStrike" cap="none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Колонтитула текст для нижнего колонтитула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Титульный слайд">
  <p:cSld name="4_Титульный слайд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42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" y="1"/>
            <a:ext cx="8515349" cy="838299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42"/>
          <p:cNvSpPr txBox="1">
            <a:spLocks noGrp="1"/>
          </p:cNvSpPr>
          <p:nvPr>
            <p:ph type="sldNum" idx="12"/>
          </p:nvPr>
        </p:nvSpPr>
        <p:spPr>
          <a:xfrm>
            <a:off x="8146474" y="6356355"/>
            <a:ext cx="368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  <p:sp>
        <p:nvSpPr>
          <p:cNvPr id="263" name="Google Shape;263;p42"/>
          <p:cNvSpPr/>
          <p:nvPr/>
        </p:nvSpPr>
        <p:spPr>
          <a:xfrm>
            <a:off x="8217723" y="6656123"/>
            <a:ext cx="22563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64" name="Google Shape;264;p42"/>
          <p:cNvCxnSpPr/>
          <p:nvPr/>
        </p:nvCxnSpPr>
        <p:spPr>
          <a:xfrm>
            <a:off x="462989" y="6356352"/>
            <a:ext cx="7980367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65" name="Google Shape;265;p42"/>
          <p:cNvSpPr/>
          <p:nvPr/>
        </p:nvSpPr>
        <p:spPr>
          <a:xfrm>
            <a:off x="345301" y="238497"/>
            <a:ext cx="18309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r>
              <a:rPr lang="ru-RU" sz="1800" b="0" i="0" u="none" strike="noStrike" cap="none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cxnSp>
        <p:nvCxnSpPr>
          <p:cNvPr id="266" name="Google Shape;266;p42"/>
          <p:cNvCxnSpPr/>
          <p:nvPr/>
        </p:nvCxnSpPr>
        <p:spPr>
          <a:xfrm>
            <a:off x="2359378" y="143051"/>
            <a:ext cx="0" cy="560227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67" name="Google Shape;267;p42"/>
          <p:cNvSpPr/>
          <p:nvPr/>
        </p:nvSpPr>
        <p:spPr>
          <a:xfrm>
            <a:off x="370699" y="6408108"/>
            <a:ext cx="457200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charset="0"/>
              <a:buNone/>
            </a:pPr>
            <a:r>
              <a:rPr lang="ru-RU" sz="1000" b="0" i="0" u="none" strike="noStrike" cap="none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Текст для нижнего колонтитула Текст для нижнего</a:t>
            </a:r>
            <a:endParaRPr sz="1000" b="0" i="0" u="none" strike="noStrike" cap="none">
              <a:solidFill>
                <a:srgbClr val="BFBFBF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charset="0"/>
              <a:buNone/>
            </a:pPr>
            <a:r>
              <a:rPr lang="ru-RU" sz="1000" b="0" i="0" u="none" strike="noStrike" cap="none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Колонтитула текст для нижнего колонтитула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Титульный слайд">
  <p:cSld name="5_Титульный слайд"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43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" y="1"/>
            <a:ext cx="8515349" cy="838299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43"/>
          <p:cNvSpPr txBox="1">
            <a:spLocks noGrp="1"/>
          </p:cNvSpPr>
          <p:nvPr>
            <p:ph type="sldNum" idx="12"/>
          </p:nvPr>
        </p:nvSpPr>
        <p:spPr>
          <a:xfrm>
            <a:off x="8146474" y="6356355"/>
            <a:ext cx="368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  <p:sp>
        <p:nvSpPr>
          <p:cNvPr id="271" name="Google Shape;271;p43"/>
          <p:cNvSpPr/>
          <p:nvPr/>
        </p:nvSpPr>
        <p:spPr>
          <a:xfrm>
            <a:off x="8217723" y="6656123"/>
            <a:ext cx="22563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43"/>
          <p:cNvSpPr/>
          <p:nvPr/>
        </p:nvSpPr>
        <p:spPr>
          <a:xfrm>
            <a:off x="345301" y="238497"/>
            <a:ext cx="18309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r>
              <a:rPr lang="ru-RU" sz="1800" b="0" i="0" u="none" strike="noStrike" cap="none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cxnSp>
        <p:nvCxnSpPr>
          <p:cNvPr id="273" name="Google Shape;273;p43"/>
          <p:cNvCxnSpPr/>
          <p:nvPr/>
        </p:nvCxnSpPr>
        <p:spPr>
          <a:xfrm>
            <a:off x="2359378" y="143051"/>
            <a:ext cx="0" cy="560227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74" name="Google Shape;274;p43"/>
          <p:cNvSpPr/>
          <p:nvPr/>
        </p:nvSpPr>
        <p:spPr>
          <a:xfrm>
            <a:off x="370699" y="6408108"/>
            <a:ext cx="457200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charset="0"/>
              <a:buNone/>
            </a:pPr>
            <a:r>
              <a:rPr lang="ru-RU" sz="1000" b="0" i="0" u="none" strike="noStrike" cap="none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Текст для нижнего колонтитула Текст для нижнего</a:t>
            </a:r>
            <a:endParaRPr sz="1000" b="0" i="0" u="none" strike="noStrike" cap="none">
              <a:solidFill>
                <a:srgbClr val="BFBFBF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charset="0"/>
              <a:buNone/>
            </a:pPr>
            <a:r>
              <a:rPr lang="ru-RU" sz="1000" b="0" i="0" u="none" strike="noStrike" cap="none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Колонтитула текст для нижнего колонтитула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Титульный слайд">
  <p:cSld name="6_Титульный слайд"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44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" y="1"/>
            <a:ext cx="8515349" cy="838299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44"/>
          <p:cNvSpPr txBox="1">
            <a:spLocks noGrp="1"/>
          </p:cNvSpPr>
          <p:nvPr>
            <p:ph type="sldNum" idx="12"/>
          </p:nvPr>
        </p:nvSpPr>
        <p:spPr>
          <a:xfrm>
            <a:off x="8146474" y="6356355"/>
            <a:ext cx="368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 lang="ru-RU"/>
          </a:p>
        </p:txBody>
      </p:sp>
      <p:sp>
        <p:nvSpPr>
          <p:cNvPr id="278" name="Google Shape;278;p44"/>
          <p:cNvSpPr/>
          <p:nvPr/>
        </p:nvSpPr>
        <p:spPr>
          <a:xfrm>
            <a:off x="8217723" y="6656123"/>
            <a:ext cx="22563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9" name="Google Shape;279;p44"/>
          <p:cNvCxnSpPr/>
          <p:nvPr/>
        </p:nvCxnSpPr>
        <p:spPr>
          <a:xfrm>
            <a:off x="462989" y="6356352"/>
            <a:ext cx="7980367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0" name="Google Shape;280;p44"/>
          <p:cNvSpPr/>
          <p:nvPr/>
        </p:nvSpPr>
        <p:spPr>
          <a:xfrm>
            <a:off x="345301" y="238497"/>
            <a:ext cx="18309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r>
              <a:rPr lang="ru-RU" sz="1800" b="0" i="0" u="none" strike="noStrike" cap="none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cxnSp>
        <p:nvCxnSpPr>
          <p:cNvPr id="281" name="Google Shape;281;p44"/>
          <p:cNvCxnSpPr/>
          <p:nvPr/>
        </p:nvCxnSpPr>
        <p:spPr>
          <a:xfrm>
            <a:off x="2359378" y="143051"/>
            <a:ext cx="0" cy="560227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2" name="Google Shape;282;p44"/>
          <p:cNvSpPr/>
          <p:nvPr/>
        </p:nvSpPr>
        <p:spPr>
          <a:xfrm>
            <a:off x="370699" y="6408108"/>
            <a:ext cx="457200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charset="0"/>
              <a:buNone/>
            </a:pPr>
            <a:r>
              <a:rPr lang="ru-RU" sz="1000" b="0" i="0" u="none" strike="noStrike" cap="none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Текст для нижнего колонтитула Текст для нижнего</a:t>
            </a:r>
            <a:endParaRPr sz="1000" b="0" i="0" u="none" strike="noStrike" cap="none">
              <a:solidFill>
                <a:srgbClr val="BFBFBF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charset="0"/>
              <a:buNone/>
            </a:pPr>
            <a:r>
              <a:rPr lang="ru-RU" sz="1000" b="0" i="0" u="none" strike="noStrike" cap="none">
                <a:solidFill>
                  <a:srgbClr val="BFBFB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Колонтитула текст для нижнего колонтитула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2"/>
          </p:nvPr>
        </p:nvSpPr>
        <p:spPr>
          <a:xfrm>
            <a:off x="4648201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ftr" idx="11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Титульный слайд">
  <p:cSld name="7_Титульный слайд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45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" y="1"/>
            <a:ext cx="8515349" cy="838299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45"/>
          <p:cNvSpPr/>
          <p:nvPr/>
        </p:nvSpPr>
        <p:spPr>
          <a:xfrm>
            <a:off x="345301" y="238497"/>
            <a:ext cx="18309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charset="0"/>
              <a:buNone/>
            </a:pPr>
            <a:r>
              <a:rPr lang="ru-RU" sz="1800" b="0" i="0" u="none" strike="noStrike" cap="none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Деппроектов Югры</a:t>
            </a:r>
            <a:endParaRPr sz="1400" b="0" i="0" u="none" strike="noStrike" cap="none">
              <a:solidFill>
                <a:srgbClr val="000000"/>
              </a:solidFill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cxnSp>
        <p:nvCxnSpPr>
          <p:cNvPr id="286" name="Google Shape;286;p45"/>
          <p:cNvCxnSpPr/>
          <p:nvPr/>
        </p:nvCxnSpPr>
        <p:spPr>
          <a:xfrm>
            <a:off x="2359378" y="143051"/>
            <a:ext cx="0" cy="560227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ftr" idx="11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ftr" idx="11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7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ftr" idx="11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1" y="160020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charset="0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charset="0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charset="0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charset="0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charset="0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charset="0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charset="0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charset="0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charset="0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charset="0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charset="0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charset="0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charset="0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charset="0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charset="0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charset="0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charset="0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charset="0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>
            <a:spLocks noGrp="1"/>
          </p:cNvSpPr>
          <p:nvPr>
            <p:ph type="body" idx="1"/>
          </p:nvPr>
        </p:nvSpPr>
        <p:spPr>
          <a:xfrm>
            <a:off x="457202" y="1600200"/>
            <a:ext cx="8229600" cy="1844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charset="0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charset="0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charset="0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charset="0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charset="0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charset="0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charset="0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charset="0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charset="0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" name="Google Shape;28;p4"/>
          <p:cNvSpPr txBox="1">
            <a:spLocks noGrp="1"/>
          </p:cNvSpPr>
          <p:nvPr>
            <p:ph type="sldNum" idx="4"/>
          </p:nvPr>
        </p:nvSpPr>
        <p:spPr>
          <a:xfrm>
            <a:off x="7010400" y="650134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r">
              <a:defRPr lang="ru-RU" sz="1400" b="1" smtClean="0">
                <a:solidFill>
                  <a:srgbClr val="00206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charset="0"/>
        <a:defRPr sz="1400" b="0" i="0" u="none" strike="noStrike" cap="none">
          <a:solidFill>
            <a:srgbClr val="000000"/>
          </a:solidFill>
          <a:latin typeface="Arial" charset="0"/>
          <a:ea typeface="Arial" charset="0"/>
          <a:cs typeface="Arial" charset="0"/>
          <a:sym typeface="Arial" charset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7"/>
          <p:cNvSpPr txBox="1">
            <a:spLocks noGrp="1"/>
          </p:cNvSpPr>
          <p:nvPr>
            <p:ph type="ctrTitle"/>
          </p:nvPr>
        </p:nvSpPr>
        <p:spPr>
          <a:xfrm>
            <a:off x="360000" y="3338496"/>
            <a:ext cx="601932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lvl="0" algn="l"/>
            <a:r>
              <a:rPr lang="ru-RU" sz="18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Статус региональных проектов (2022)</a:t>
            </a:r>
            <a:endParaRPr lang="ru-RU" sz="18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Google Shape;292;p46"/>
          <p:cNvSpPr txBox="1"/>
          <p:nvPr/>
        </p:nvSpPr>
        <p:spPr>
          <a:xfrm>
            <a:off x="360000" y="701538"/>
            <a:ext cx="5976664" cy="754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 charset="0"/>
              <a:buNone/>
              <a:defRPr sz="2800" b="1" i="0" u="none" strike="noStrike" cap="none">
                <a:solidFill>
                  <a:schemeClr val="dk2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pPr algn="l">
              <a:buClr>
                <a:srgbClr val="003F92"/>
              </a:buClr>
              <a:buFont typeface="Century Gothic" pitchFamily="34" charset="0"/>
              <a:buNone/>
            </a:pPr>
            <a:r>
              <a:rPr lang="ru-RU" sz="2000" dirty="0" err="1" smtClean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entury Gothic" pitchFamily="34" charset="0"/>
              </a:rPr>
              <a:t>Деппроектов</a:t>
            </a:r>
            <a:r>
              <a:rPr lang="ru-RU" sz="2000" dirty="0" smtClean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entury Gothic" pitchFamily="34" charset="0"/>
              </a:rPr>
              <a:t> Югры </a:t>
            </a:r>
            <a:r>
              <a:rPr lang="ru-RU" sz="2300" dirty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entury Gothic" pitchFamily="34" charset="0"/>
              </a:rPr>
              <a:t/>
            </a:r>
            <a:br>
              <a:rPr lang="ru-RU" sz="2300" dirty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entury Gothic" pitchFamily="34" charset="0"/>
              </a:rPr>
            </a:br>
            <a:endParaRPr lang="ru-RU" sz="2300" dirty="0">
              <a:solidFill>
                <a:srgbClr val="003F9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Century Gothic" pitchFamily="34" charset="0"/>
            </a:endParaRPr>
          </a:p>
        </p:txBody>
      </p:sp>
      <p:sp>
        <p:nvSpPr>
          <p:cNvPr id="5" name="Google Shape;298;p47"/>
          <p:cNvSpPr txBox="1">
            <a:spLocks/>
          </p:cNvSpPr>
          <p:nvPr/>
        </p:nvSpPr>
        <p:spPr>
          <a:xfrm>
            <a:off x="360000" y="6360093"/>
            <a:ext cx="6019327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 charset="0"/>
              <a:buNone/>
              <a:defRPr sz="2800" b="1" i="0" u="none" strike="noStrike" cap="none">
                <a:solidFill>
                  <a:schemeClr val="dk2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charset="0"/>
              <a:buNone/>
              <a:defRPr sz="1800" b="0" i="0" u="none" strike="noStrike" cap="none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  <a:sym typeface="Arial" charset="0"/>
              </a:defRPr>
            </a:lvl9pPr>
          </a:lstStyle>
          <a:p>
            <a:pPr algn="l"/>
            <a:r>
              <a:rPr lang="ru-RU" sz="1400" dirty="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20.01.2023</a:t>
            </a:r>
            <a:endParaRPr lang="ru-RU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542925" y="908602"/>
            <a:ext cx="209549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3F92"/>
              </a:buClr>
              <a:buSzPts val="2400"/>
            </a:pPr>
            <a:r>
              <a:rPr lang="ru-RU" b="1" dirty="0" smtClean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КАССА</a:t>
            </a:r>
            <a:endParaRPr lang="en-US" b="1" dirty="0" smtClean="0">
              <a:solidFill>
                <a:srgbClr val="003F9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578602" y="908581"/>
            <a:ext cx="219698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3F92"/>
              </a:buClr>
              <a:buSzPts val="2400"/>
            </a:pPr>
            <a:r>
              <a:rPr lang="ru-RU" b="1" dirty="0" smtClean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КОНТРОЛЬНЫЕ ТОЧКИ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782542" y="907102"/>
            <a:ext cx="16519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3F92"/>
              </a:buClr>
              <a:buSzPts val="2400"/>
            </a:pPr>
            <a:r>
              <a:rPr lang="ru-RU" b="1" dirty="0" smtClean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ПОКАЗАТЕЛИ</a:t>
            </a:r>
            <a:endParaRPr lang="ru-RU" sz="1200" b="1" dirty="0">
              <a:solidFill>
                <a:srgbClr val="003F9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7" name="Google Shape;315;p49"/>
          <p:cNvSpPr txBox="1"/>
          <p:nvPr/>
        </p:nvSpPr>
        <p:spPr>
          <a:xfrm>
            <a:off x="1018742" y="153929"/>
            <a:ext cx="6742545" cy="411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buClr>
                <a:srgbClr val="003F92"/>
              </a:buClr>
              <a:buSzPts val="2400"/>
            </a:pPr>
            <a:r>
              <a:rPr lang="en-US" sz="1600" b="1" dirty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entury Gothic" pitchFamily="34" charset="0"/>
              </a:rPr>
              <a:t>12 </a:t>
            </a:r>
            <a:r>
              <a:rPr lang="ru-RU" sz="1600" b="1" dirty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entury Gothic" pitchFamily="34" charset="0"/>
              </a:rPr>
              <a:t>НАЦИОНАЛЬНЫХ ПРОЕКТОВ В </a:t>
            </a:r>
            <a:r>
              <a:rPr lang="ru-RU" sz="1600" b="1" dirty="0" smtClean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entury Gothic" pitchFamily="34" charset="0"/>
              </a:rPr>
              <a:t>ЮГРЕ</a:t>
            </a:r>
          </a:p>
          <a:p>
            <a:pPr lvl="0" algn="ctr">
              <a:buClr>
                <a:srgbClr val="003F92"/>
              </a:buClr>
              <a:buSzPts val="2400"/>
            </a:pPr>
            <a:r>
              <a:rPr lang="ru-RU" sz="1600" b="1" dirty="0" smtClean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entury Gothic" pitchFamily="34" charset="0"/>
              </a:rPr>
              <a:t>(СРАВНЕНИЕ 2021 и 2022)</a:t>
            </a:r>
            <a:endParaRPr lang="ru-RU" sz="1600" b="1" dirty="0">
              <a:solidFill>
                <a:srgbClr val="003F9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Century Gothic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120370272"/>
              </p:ext>
            </p:extLst>
          </p:nvPr>
        </p:nvGraphicFramePr>
        <p:xfrm>
          <a:off x="-287362" y="1220915"/>
          <a:ext cx="9791750" cy="5251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9" name="Google Shape;316;p49"/>
          <p:cNvPicPr preferRelativeResize="0"/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7998354" y="154187"/>
            <a:ext cx="842620" cy="4528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6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ru-RU" smtClean="0"/>
              <a:t>3</a:t>
            </a:fld>
            <a:endParaRPr lang="ru-RU"/>
          </a:p>
        </p:txBody>
      </p:sp>
      <p:pic>
        <p:nvPicPr>
          <p:cNvPr id="9" name="Google Shape;316;p49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7998354" y="154187"/>
            <a:ext cx="842620" cy="45289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315;p49"/>
          <p:cNvSpPr txBox="1"/>
          <p:nvPr/>
        </p:nvSpPr>
        <p:spPr>
          <a:xfrm>
            <a:off x="1255809" y="154187"/>
            <a:ext cx="6742545" cy="668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buClr>
                <a:srgbClr val="003F92"/>
              </a:buClr>
              <a:buSzPts val="2400"/>
            </a:pPr>
            <a:r>
              <a:rPr lang="ru-RU" sz="1600" b="1" dirty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entury Gothic" pitchFamily="34" charset="0"/>
              </a:rPr>
              <a:t>КАССОВОЕ ИСПОЛНЕНИЕ НАЦИОНАЛЬНЫХ ПРОЕКТОВ</a:t>
            </a:r>
          </a:p>
          <a:p>
            <a:pPr lvl="0" algn="ctr">
              <a:buClr>
                <a:srgbClr val="003F92"/>
              </a:buClr>
              <a:buSzPts val="2400"/>
            </a:pPr>
            <a:endParaRPr lang="ru-RU" sz="1600" b="1" dirty="0">
              <a:solidFill>
                <a:srgbClr val="003F9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Century Gothic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247891"/>
              </p:ext>
            </p:extLst>
          </p:nvPr>
        </p:nvGraphicFramePr>
        <p:xfrm>
          <a:off x="477534" y="822710"/>
          <a:ext cx="8339640" cy="5737361"/>
        </p:xfrm>
        <a:graphic>
          <a:graphicData uri="http://schemas.openxmlformats.org/drawingml/2006/table">
            <a:tbl>
              <a:tblPr/>
              <a:tblGrid>
                <a:gridCol w="4899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583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87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802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802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5381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6908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69087"/>
              </a:tblGrid>
              <a:tr h="181909">
                <a:tc gridSpan="7">
                  <a:txBody>
                    <a:bodyPr/>
                    <a:lstStyle/>
                    <a:p>
                      <a:pPr algn="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млн руб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115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№ п/п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Национальный проект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Куратор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31.12.2022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31.12.2022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charset="0"/>
                        <a:buNone/>
                        <a:tabLst/>
                        <a:defRPr/>
                      </a:pP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16"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План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Прогноз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%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Факт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31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МСП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Генкель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3 834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4 735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123%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Экология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Литова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615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753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122%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35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Культура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Кольцов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181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181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Цифровая экономика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Забозлаев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166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166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Туризм и индустрия гостеприимства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Забозлаев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66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66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Производительность труда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Генкель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30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30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Международная кооперация и экспорт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Генкель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18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18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263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Демография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Кольцов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8 928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8 879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99%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Безопасные качественные дороги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Ислаев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11 315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11 128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98%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Жилье и городская среда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Ислаев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10 480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9 992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95%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Образование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Кольцов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5 265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5 017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95%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Здравоохранение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Кольцов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3 177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2 942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93%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09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ВСЕГО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sng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44 077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sng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43 907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99%</a:t>
                      </a:r>
                      <a:endParaRPr lang="ru-RU" sz="1300" b="0" i="0" u="sng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199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ru-RU" smtClean="0"/>
              <a:t>4</a:t>
            </a:fld>
            <a:endParaRPr lang="ru-RU"/>
          </a:p>
        </p:txBody>
      </p:sp>
      <p:pic>
        <p:nvPicPr>
          <p:cNvPr id="9" name="Google Shape;316;p49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7998354" y="154187"/>
            <a:ext cx="842620" cy="45289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315;p49"/>
          <p:cNvSpPr txBox="1"/>
          <p:nvPr/>
        </p:nvSpPr>
        <p:spPr>
          <a:xfrm>
            <a:off x="1255809" y="154187"/>
            <a:ext cx="6742545" cy="668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buClr>
                <a:srgbClr val="003F92"/>
              </a:buClr>
              <a:buSzPts val="2400"/>
            </a:pPr>
            <a:r>
              <a:rPr lang="ru-RU" sz="1600" b="1" dirty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entury Gothic" pitchFamily="34" charset="0"/>
              </a:rPr>
              <a:t>ДОСТИЖЕНИЕ ПОКАЗАТЕЛЕЙ НАЦИОНАЛЬНЫХ ПРОЕКТОВ</a:t>
            </a:r>
          </a:p>
          <a:p>
            <a:pPr lvl="0" algn="ctr">
              <a:buClr>
                <a:srgbClr val="003F92"/>
              </a:buClr>
              <a:buSzPts val="2400"/>
            </a:pPr>
            <a:endParaRPr lang="ru-RU" sz="1600" b="1" dirty="0">
              <a:solidFill>
                <a:srgbClr val="003F9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Century Gothic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491229"/>
              </p:ext>
            </p:extLst>
          </p:nvPr>
        </p:nvGraphicFramePr>
        <p:xfrm>
          <a:off x="477534" y="822710"/>
          <a:ext cx="8339640" cy="5691481"/>
        </p:xfrm>
        <a:graphic>
          <a:graphicData uri="http://schemas.openxmlformats.org/drawingml/2006/table">
            <a:tbl>
              <a:tblPr/>
              <a:tblGrid>
                <a:gridCol w="4899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461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87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924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8028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5381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6184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7245"/>
                <a:gridCol w="769087"/>
              </a:tblGrid>
              <a:tr h="181909">
                <a:tc gridSpan="8">
                  <a:txBody>
                    <a:bodyPr/>
                    <a:lstStyle/>
                    <a:p>
                      <a:pPr algn="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единицы</a:t>
                      </a: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89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№ п/п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Национальный проект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Куратор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31.12.2022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31.12.2022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charset="0"/>
                        <a:buNone/>
                        <a:tabLst/>
                        <a:defRPr/>
                      </a:pP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16"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План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Прогноз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%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Факт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charset="0"/>
                        <a:buNone/>
                        <a:tabLst/>
                        <a:defRPr/>
                      </a:pP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31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Производительность труда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Генкель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14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14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Экология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Литова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14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14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Образование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Кольцов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14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14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85725" marT="9525" marB="0" anchor="ctr"/>
                </a:tc>
              </a:tr>
              <a:tr h="4035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Культура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Кольцов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13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13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Цифровая экономика 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Забозлаев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79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Демография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Кольцов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Безопасные качественные дороги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Ислаев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Международная кооперация и экспорт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Генкель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МСП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Генкель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smtClean="0">
                          <a:solidFill>
                            <a:schemeClr val="tx1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  <a:endParaRPr lang="ru-RU" sz="1300" b="0" i="0" u="none" strike="noStrike" dirty="0">
                        <a:solidFill>
                          <a:schemeClr val="tx1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Жилье и городская среда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Ислаев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15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14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93%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Здравоохранение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Кольцов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55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89%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Туризм и индустрия гостеприимства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Забозлаев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741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ВСЕГО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85725" marR="0" marT="0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sng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162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155</a:t>
                      </a:r>
                      <a:endParaRPr lang="ru-RU" sz="1300" b="0" i="0" u="sng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3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96%</a:t>
                      </a:r>
                      <a:endParaRPr lang="ru-RU" sz="1300" b="0" i="0" u="sng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300" b="0" i="0" u="sng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61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ru-RU" smtClean="0"/>
              <a:t>5</a:t>
            </a:fld>
            <a:endParaRPr lang="ru-RU"/>
          </a:p>
        </p:txBody>
      </p:sp>
      <p:pic>
        <p:nvPicPr>
          <p:cNvPr id="9" name="Google Shape;316;p49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7998354" y="154187"/>
            <a:ext cx="842620" cy="45289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315;p49"/>
          <p:cNvSpPr txBox="1"/>
          <p:nvPr/>
        </p:nvSpPr>
        <p:spPr>
          <a:xfrm>
            <a:off x="929899" y="154187"/>
            <a:ext cx="7068456" cy="668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buClr>
                <a:srgbClr val="003F92"/>
              </a:buClr>
              <a:buSzPts val="2400"/>
            </a:pPr>
            <a:r>
              <a:rPr lang="ru-RU" sz="1600" b="1" dirty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entury Gothic" pitchFamily="34" charset="0"/>
              </a:rPr>
              <a:t>ДОСТИЖЕНИЕ КОНТРОЛЬНЫХ ТОЧЕК </a:t>
            </a:r>
            <a:r>
              <a:rPr lang="x-none" altLang="ru-RU" sz="1600" b="1" dirty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entury Gothic" pitchFamily="34" charset="0"/>
              </a:rPr>
              <a:t>НАЦИОНАЛЬНЫХ </a:t>
            </a:r>
            <a:r>
              <a:rPr lang="ru-RU" sz="1600" b="1" dirty="0">
                <a:solidFill>
                  <a:srgbClr val="003F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entury Gothic" pitchFamily="34" charset="0"/>
              </a:rPr>
              <a:t>ПРОЕКТОВ</a:t>
            </a:r>
          </a:p>
          <a:p>
            <a:pPr lvl="0" algn="ctr">
              <a:buClr>
                <a:srgbClr val="003F92"/>
              </a:buClr>
              <a:buSzPts val="2400"/>
            </a:pPr>
            <a:endParaRPr lang="ru-RU" sz="1600" b="1" dirty="0">
              <a:solidFill>
                <a:srgbClr val="003F9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  <a:sym typeface="Century Gothic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541885"/>
              </p:ext>
            </p:extLst>
          </p:nvPr>
        </p:nvGraphicFramePr>
        <p:xfrm>
          <a:off x="477534" y="822710"/>
          <a:ext cx="8339640" cy="5677880"/>
        </p:xfrm>
        <a:graphic>
          <a:graphicData uri="http://schemas.openxmlformats.org/drawingml/2006/table">
            <a:tbl>
              <a:tblPr/>
              <a:tblGrid>
                <a:gridCol w="4899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583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87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8028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24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4162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6908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69087"/>
              </a:tblGrid>
              <a:tr h="181909">
                <a:tc gridSpan="7">
                  <a:txBody>
                    <a:bodyPr/>
                    <a:lstStyle/>
                    <a:p>
                      <a:pPr algn="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единицы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115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№ п/п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Национальный проект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Куратор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31.12.2022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31.12.2022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charset="0"/>
                        <a:buNone/>
                        <a:tabLst/>
                        <a:defRPr/>
                      </a:pPr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32"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План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Прогноз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%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Факт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31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Образование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Кольцов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309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309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МСП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Генкель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196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196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35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Демография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Кольцов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192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192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4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Культура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Кольцов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113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113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Цифровая экономика 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Забозлаев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Экология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Литова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75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75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7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Жилье и городская среда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Ислаев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68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68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8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Безопасные качественные дороги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Ислаев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62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Производительность труда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Генкель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39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39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Международная кооперация и экспорт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Генкель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28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28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11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Туризм и индустрия гостеприимства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Забозлаев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100%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91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Здравоохранение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Кольцов</a:t>
                      </a:r>
                    </a:p>
                  </a:txBody>
                  <a:tcPr marL="85725" marR="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301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288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96%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093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ВСЕГО</a:t>
                      </a:r>
                    </a:p>
                  </a:txBody>
                  <a:tcPr marL="85725" marR="95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 </a:t>
                      </a:r>
                    </a:p>
                  </a:txBody>
                  <a:tcPr marL="85725" marR="9525" marT="9525" marB="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sng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1 494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-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9525" marR="85725" marT="9525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sng" strike="noStrike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1 481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sng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99%</a:t>
                      </a:r>
                    </a:p>
                  </a:txBody>
                  <a:tcPr marL="0" marR="85725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520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Деппроектов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3F92"/>
      </a:accent1>
      <a:accent2>
        <a:srgbClr val="8FCB9B"/>
      </a:accent2>
      <a:accent3>
        <a:srgbClr val="512B47"/>
      </a:accent3>
      <a:accent4>
        <a:srgbClr val="9AC2C9"/>
      </a:accent4>
      <a:accent5>
        <a:srgbClr val="553C36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10071</TotalTime>
  <Words>587</Words>
  <Application>Microsoft Office PowerPoint</Application>
  <PresentationFormat>Экран (4:3)</PresentationFormat>
  <Paragraphs>371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Calibri</vt:lpstr>
      <vt:lpstr>Century Gothic</vt:lpstr>
      <vt:lpstr>Roboto</vt:lpstr>
      <vt:lpstr>Arial</vt:lpstr>
      <vt:lpstr>1_Тема Office</vt:lpstr>
      <vt:lpstr>Тема Office</vt:lpstr>
      <vt:lpstr>Custom Design</vt:lpstr>
      <vt:lpstr>Статус региональных проектов (2022)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Проектный комитет Ханты-Мансийского  автономного округа – Югры</dc:title>
  <dc:creator>Дмитришин Анатолий Витальевич</dc:creator>
  <cp:lastModifiedBy>Андрюхин Владимир Игоревич</cp:lastModifiedBy>
  <cp:revision>828</cp:revision>
  <cp:lastPrinted>2023-01-17T09:57:01Z</cp:lastPrinted>
  <dcterms:created xsi:type="dcterms:W3CDTF">1900-01-01T00:00:00Z</dcterms:created>
  <dcterms:modified xsi:type="dcterms:W3CDTF">2023-06-27T09:07:10Z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875E8FAC5E9413960F12B262D29816DE</vt:lpwstr>
  </property>
  <property fmtid="{D5CDD505-2E9C-101B-9397-08002B2CF9AE}" pid="3" name="KSOProductBuildVer">
    <vt:lpwstr>2052-11.20.3</vt:lpwstr>
  </property>
</Properties>
</file>